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4004" r:id="rId2"/>
  </p:sldMasterIdLst>
  <p:notesMasterIdLst>
    <p:notesMasterId r:id="rId20"/>
  </p:notesMasterIdLst>
  <p:sldIdLst>
    <p:sldId id="795" r:id="rId3"/>
    <p:sldId id="317" r:id="rId4"/>
    <p:sldId id="260" r:id="rId5"/>
    <p:sldId id="337" r:id="rId6"/>
    <p:sldId id="263" r:id="rId7"/>
    <p:sldId id="802" r:id="rId8"/>
    <p:sldId id="836" r:id="rId9"/>
    <p:sldId id="837" r:id="rId10"/>
    <p:sldId id="840" r:id="rId11"/>
    <p:sldId id="256" r:id="rId12"/>
    <p:sldId id="257" r:id="rId13"/>
    <p:sldId id="258" r:id="rId14"/>
    <p:sldId id="259" r:id="rId15"/>
    <p:sldId id="838" r:id="rId16"/>
    <p:sldId id="261" r:id="rId17"/>
    <p:sldId id="281" r:id="rId18"/>
    <p:sldId id="81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D374B-94E8-466D-94D1-B103215A595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DA7779-6D61-4E5D-9EA8-2A0BBEBC560B}">
      <dgm:prSet/>
      <dgm:spPr/>
      <dgm:t>
        <a:bodyPr/>
        <a:lstStyle/>
        <a:p>
          <a:r>
            <a:rPr lang="en-US" dirty="0"/>
            <a:t>Meditation </a:t>
          </a:r>
        </a:p>
        <a:p>
          <a:r>
            <a:rPr lang="en-US" dirty="0"/>
            <a:t>Kurt </a:t>
          </a:r>
          <a:r>
            <a:rPr lang="en-US" dirty="0" err="1"/>
            <a:t>Heise</a:t>
          </a:r>
          <a:endParaRPr lang="en-US" dirty="0"/>
        </a:p>
      </dgm:t>
    </dgm:pt>
    <dgm:pt modelId="{8004D4D1-1667-4660-8DCB-7D82FB2F51FE}" type="parTrans" cxnId="{75C41A44-FAA9-41B1-B590-D256FD93CF4E}">
      <dgm:prSet/>
      <dgm:spPr/>
      <dgm:t>
        <a:bodyPr/>
        <a:lstStyle/>
        <a:p>
          <a:endParaRPr lang="en-US"/>
        </a:p>
      </dgm:t>
    </dgm:pt>
    <dgm:pt modelId="{37780C85-8059-4767-A4C0-FA0A71CC7F78}" type="sibTrans" cxnId="{75C41A44-FAA9-41B1-B590-D256FD93CF4E}">
      <dgm:prSet/>
      <dgm:spPr/>
      <dgm:t>
        <a:bodyPr/>
        <a:lstStyle/>
        <a:p>
          <a:endParaRPr lang="en-US"/>
        </a:p>
      </dgm:t>
    </dgm:pt>
    <dgm:pt modelId="{D95919A9-6A32-45F8-ADF4-7EEFBD1B3911}">
      <dgm:prSet/>
      <dgm:spPr/>
      <dgm:t>
        <a:bodyPr/>
        <a:lstStyle/>
        <a:p>
          <a:r>
            <a:rPr lang="en-US" dirty="0"/>
            <a:t>Broadcaster</a:t>
          </a:r>
        </a:p>
        <a:p>
          <a:r>
            <a:rPr lang="en-US" dirty="0"/>
            <a:t> Al </a:t>
          </a:r>
          <a:r>
            <a:rPr lang="en-US" dirty="0" err="1"/>
            <a:t>Blixt</a:t>
          </a:r>
          <a:endParaRPr lang="en-US" dirty="0"/>
        </a:p>
      </dgm:t>
    </dgm:pt>
    <dgm:pt modelId="{7337B0A0-7409-4A26-9A9F-5B6057A180C4}" type="parTrans" cxnId="{9658ACDD-781C-46E1-BA95-F963C876829F}">
      <dgm:prSet/>
      <dgm:spPr/>
      <dgm:t>
        <a:bodyPr/>
        <a:lstStyle/>
        <a:p>
          <a:endParaRPr lang="en-US"/>
        </a:p>
      </dgm:t>
    </dgm:pt>
    <dgm:pt modelId="{6A5F4365-09E2-4CF2-90B7-352E2B1D24DA}" type="sibTrans" cxnId="{9658ACDD-781C-46E1-BA95-F963C876829F}">
      <dgm:prSet/>
      <dgm:spPr/>
      <dgm:t>
        <a:bodyPr/>
        <a:lstStyle/>
        <a:p>
          <a:endParaRPr lang="en-US"/>
        </a:p>
      </dgm:t>
    </dgm:pt>
    <dgm:pt modelId="{76CEE0B8-D811-423E-98D1-C45E9A9FB557}" type="pres">
      <dgm:prSet presAssocID="{32DD374B-94E8-466D-94D1-B103215A59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6A1236-F535-4E75-B96B-254EB9318A2C}" type="pres">
      <dgm:prSet presAssocID="{CCDA7779-6D61-4E5D-9EA8-2A0BBEBC560B}" presName="hierRoot1" presStyleCnt="0"/>
      <dgm:spPr/>
    </dgm:pt>
    <dgm:pt modelId="{7EF06D6C-FBA2-423F-8EF9-EECE15395487}" type="pres">
      <dgm:prSet presAssocID="{CCDA7779-6D61-4E5D-9EA8-2A0BBEBC560B}" presName="composite" presStyleCnt="0"/>
      <dgm:spPr/>
    </dgm:pt>
    <dgm:pt modelId="{ECADE1C1-94C5-4080-AF44-A65F2C7CF763}" type="pres">
      <dgm:prSet presAssocID="{CCDA7779-6D61-4E5D-9EA8-2A0BBEBC560B}" presName="background" presStyleLbl="node0" presStyleIdx="0" presStyleCnt="2"/>
      <dgm:spPr/>
    </dgm:pt>
    <dgm:pt modelId="{83CAD1DA-A92A-4DD3-B58C-5BF329DF2011}" type="pres">
      <dgm:prSet presAssocID="{CCDA7779-6D61-4E5D-9EA8-2A0BBEBC560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0AF0C-CFAD-45FF-832C-381D3A61F37F}" type="pres">
      <dgm:prSet presAssocID="{CCDA7779-6D61-4E5D-9EA8-2A0BBEBC560B}" presName="hierChild2" presStyleCnt="0"/>
      <dgm:spPr/>
    </dgm:pt>
    <dgm:pt modelId="{F341CFD5-90B7-4A71-A5C3-F9EBEA4B378E}" type="pres">
      <dgm:prSet presAssocID="{D95919A9-6A32-45F8-ADF4-7EEFBD1B3911}" presName="hierRoot1" presStyleCnt="0"/>
      <dgm:spPr/>
    </dgm:pt>
    <dgm:pt modelId="{5BA289BE-29F3-44EB-8885-6BBB61376371}" type="pres">
      <dgm:prSet presAssocID="{D95919A9-6A32-45F8-ADF4-7EEFBD1B3911}" presName="composite" presStyleCnt="0"/>
      <dgm:spPr/>
    </dgm:pt>
    <dgm:pt modelId="{53CC3128-F0A7-405A-9AA9-CBB5B5DA33A0}" type="pres">
      <dgm:prSet presAssocID="{D95919A9-6A32-45F8-ADF4-7EEFBD1B3911}" presName="background" presStyleLbl="node0" presStyleIdx="1" presStyleCnt="2"/>
      <dgm:spPr/>
    </dgm:pt>
    <dgm:pt modelId="{D4C3EDDA-4930-4953-A936-D837BEFB16FB}" type="pres">
      <dgm:prSet presAssocID="{D95919A9-6A32-45F8-ADF4-7EEFBD1B391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E67E95-1FEB-4C71-B029-04F28B807C23}" type="pres">
      <dgm:prSet presAssocID="{D95919A9-6A32-45F8-ADF4-7EEFBD1B3911}" presName="hierChild2" presStyleCnt="0"/>
      <dgm:spPr/>
    </dgm:pt>
  </dgm:ptLst>
  <dgm:cxnLst>
    <dgm:cxn modelId="{9658ACDD-781C-46E1-BA95-F963C876829F}" srcId="{32DD374B-94E8-466D-94D1-B103215A5953}" destId="{D95919A9-6A32-45F8-ADF4-7EEFBD1B3911}" srcOrd="1" destOrd="0" parTransId="{7337B0A0-7409-4A26-9A9F-5B6057A180C4}" sibTransId="{6A5F4365-09E2-4CF2-90B7-352E2B1D24DA}"/>
    <dgm:cxn modelId="{57E2D9E5-FB28-4BDC-B9E3-1CFDFF335CB1}" type="presOf" srcId="{D95919A9-6A32-45F8-ADF4-7EEFBD1B3911}" destId="{D4C3EDDA-4930-4953-A936-D837BEFB16FB}" srcOrd="0" destOrd="0" presId="urn:microsoft.com/office/officeart/2005/8/layout/hierarchy1"/>
    <dgm:cxn modelId="{64CD794E-7797-44EC-A8D5-9F55D370DD43}" type="presOf" srcId="{32DD374B-94E8-466D-94D1-B103215A5953}" destId="{76CEE0B8-D811-423E-98D1-C45E9A9FB557}" srcOrd="0" destOrd="0" presId="urn:microsoft.com/office/officeart/2005/8/layout/hierarchy1"/>
    <dgm:cxn modelId="{81FA84E2-3262-4971-A748-372C90A88AB5}" type="presOf" srcId="{CCDA7779-6D61-4E5D-9EA8-2A0BBEBC560B}" destId="{83CAD1DA-A92A-4DD3-B58C-5BF329DF2011}" srcOrd="0" destOrd="0" presId="urn:microsoft.com/office/officeart/2005/8/layout/hierarchy1"/>
    <dgm:cxn modelId="{75C41A44-FAA9-41B1-B590-D256FD93CF4E}" srcId="{32DD374B-94E8-466D-94D1-B103215A5953}" destId="{CCDA7779-6D61-4E5D-9EA8-2A0BBEBC560B}" srcOrd="0" destOrd="0" parTransId="{8004D4D1-1667-4660-8DCB-7D82FB2F51FE}" sibTransId="{37780C85-8059-4767-A4C0-FA0A71CC7F78}"/>
    <dgm:cxn modelId="{B579C373-B3B1-4C24-898F-B99842EC55E1}" type="presParOf" srcId="{76CEE0B8-D811-423E-98D1-C45E9A9FB557}" destId="{D86A1236-F535-4E75-B96B-254EB9318A2C}" srcOrd="0" destOrd="0" presId="urn:microsoft.com/office/officeart/2005/8/layout/hierarchy1"/>
    <dgm:cxn modelId="{24387A57-33A0-4D64-B73B-BDFB3ED857E8}" type="presParOf" srcId="{D86A1236-F535-4E75-B96B-254EB9318A2C}" destId="{7EF06D6C-FBA2-423F-8EF9-EECE15395487}" srcOrd="0" destOrd="0" presId="urn:microsoft.com/office/officeart/2005/8/layout/hierarchy1"/>
    <dgm:cxn modelId="{F7B4BA5C-1708-4558-A615-14E080C73D66}" type="presParOf" srcId="{7EF06D6C-FBA2-423F-8EF9-EECE15395487}" destId="{ECADE1C1-94C5-4080-AF44-A65F2C7CF763}" srcOrd="0" destOrd="0" presId="urn:microsoft.com/office/officeart/2005/8/layout/hierarchy1"/>
    <dgm:cxn modelId="{902D145F-B64E-400A-9559-CED453FA5363}" type="presParOf" srcId="{7EF06D6C-FBA2-423F-8EF9-EECE15395487}" destId="{83CAD1DA-A92A-4DD3-B58C-5BF329DF2011}" srcOrd="1" destOrd="0" presId="urn:microsoft.com/office/officeart/2005/8/layout/hierarchy1"/>
    <dgm:cxn modelId="{1E6A136D-9715-4CE0-B3F3-122BC23B6B7B}" type="presParOf" srcId="{D86A1236-F535-4E75-B96B-254EB9318A2C}" destId="{6710AF0C-CFAD-45FF-832C-381D3A61F37F}" srcOrd="1" destOrd="0" presId="urn:microsoft.com/office/officeart/2005/8/layout/hierarchy1"/>
    <dgm:cxn modelId="{2C9A150C-A556-4B42-A166-C7699CA81AEF}" type="presParOf" srcId="{76CEE0B8-D811-423E-98D1-C45E9A9FB557}" destId="{F341CFD5-90B7-4A71-A5C3-F9EBEA4B378E}" srcOrd="1" destOrd="0" presId="urn:microsoft.com/office/officeart/2005/8/layout/hierarchy1"/>
    <dgm:cxn modelId="{A92ECE48-ACE6-4194-9D09-9DB796BF23F9}" type="presParOf" srcId="{F341CFD5-90B7-4A71-A5C3-F9EBEA4B378E}" destId="{5BA289BE-29F3-44EB-8885-6BBB61376371}" srcOrd="0" destOrd="0" presId="urn:microsoft.com/office/officeart/2005/8/layout/hierarchy1"/>
    <dgm:cxn modelId="{66E2C5B0-1F0E-4FCC-91F6-D9B859992CC3}" type="presParOf" srcId="{5BA289BE-29F3-44EB-8885-6BBB61376371}" destId="{53CC3128-F0A7-405A-9AA9-CBB5B5DA33A0}" srcOrd="0" destOrd="0" presId="urn:microsoft.com/office/officeart/2005/8/layout/hierarchy1"/>
    <dgm:cxn modelId="{9A8AB6EE-52EE-492A-8560-1449C52E31EA}" type="presParOf" srcId="{5BA289BE-29F3-44EB-8885-6BBB61376371}" destId="{D4C3EDDA-4930-4953-A936-D837BEFB16FB}" srcOrd="1" destOrd="0" presId="urn:microsoft.com/office/officeart/2005/8/layout/hierarchy1"/>
    <dgm:cxn modelId="{5C0F368B-93CD-465E-B3B3-65EEF22021BE}" type="presParOf" srcId="{F341CFD5-90B7-4A71-A5C3-F9EBEA4B378E}" destId="{FAE67E95-1FEB-4C71-B029-04F28B807C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DE1C1-94C5-4080-AF44-A65F2C7CF763}">
      <dsp:nvSpPr>
        <dsp:cNvPr id="0" name=""/>
        <dsp:cNvSpPr/>
      </dsp:nvSpPr>
      <dsp:spPr>
        <a:xfrm>
          <a:off x="891" y="389092"/>
          <a:ext cx="3130695" cy="1987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AD1DA-A92A-4DD3-B58C-5BF329DF2011}">
      <dsp:nvSpPr>
        <dsp:cNvPr id="0" name=""/>
        <dsp:cNvSpPr/>
      </dsp:nvSpPr>
      <dsp:spPr>
        <a:xfrm>
          <a:off x="348746" y="719554"/>
          <a:ext cx="3130695" cy="1987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Meditation 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Kurt </a:t>
          </a:r>
          <a:r>
            <a:rPr lang="en-US" sz="4200" kern="1200" dirty="0" err="1"/>
            <a:t>Heise</a:t>
          </a:r>
          <a:endParaRPr lang="en-US" sz="4200" kern="1200" dirty="0"/>
        </a:p>
      </dsp:txBody>
      <dsp:txXfrm>
        <a:off x="406972" y="777780"/>
        <a:ext cx="3014243" cy="1871539"/>
      </dsp:txXfrm>
    </dsp:sp>
    <dsp:sp modelId="{53CC3128-F0A7-405A-9AA9-CBB5B5DA33A0}">
      <dsp:nvSpPr>
        <dsp:cNvPr id="0" name=""/>
        <dsp:cNvSpPr/>
      </dsp:nvSpPr>
      <dsp:spPr>
        <a:xfrm>
          <a:off x="3827297" y="389092"/>
          <a:ext cx="3130695" cy="1987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3EDDA-4930-4953-A936-D837BEFB16FB}">
      <dsp:nvSpPr>
        <dsp:cNvPr id="0" name=""/>
        <dsp:cNvSpPr/>
      </dsp:nvSpPr>
      <dsp:spPr>
        <a:xfrm>
          <a:off x="4175152" y="719554"/>
          <a:ext cx="3130695" cy="1987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Broadcaster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 Al </a:t>
          </a:r>
          <a:r>
            <a:rPr lang="en-US" sz="4200" kern="1200" dirty="0" err="1"/>
            <a:t>Blixt</a:t>
          </a:r>
          <a:endParaRPr lang="en-US" sz="4200" kern="1200" dirty="0"/>
        </a:p>
      </dsp:txBody>
      <dsp:txXfrm>
        <a:off x="4233378" y="777780"/>
        <a:ext cx="3014243" cy="187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D03A9-960B-4709-B25A-3EB87151ADE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5ED8-202B-4228-B870-C75137EC8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64E6-0B87-156E-17D5-4B1DEE17E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72CB3-F61E-B6A2-FE14-B738964F2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5AAE-F337-6F98-F9C1-37679961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4B844-28B3-47EB-AD63-638A51C3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D049-F251-EF06-705B-62BD3002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4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12D0-0F93-8574-E638-4CA45E073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8DDC6-88D8-6B02-BD78-AB04EBDDF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4396-8F84-ADC3-EB9D-223B2656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384F6-32A8-C40F-4878-4BE46710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FEC0-E1DE-E34B-89FD-1A5FA621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CCC44-267D-CD42-C9D8-DA9A341E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54B87-A746-2AD7-8642-19FB20A30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A1F97-C654-D966-857A-694255F8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74691-629A-2C9B-8E8F-FEA6E5EC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C79FD-0D9D-93A4-9584-D5D5B5BF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3141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D1F8-3DB4-A54A-B8F4-BBC86A54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45D6-0FE4-AC8F-29AC-E5C321C8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5632C-2185-972A-2A82-D0BB0C44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4C706-017B-E689-45BB-35E85690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BDBB-C756-A6B3-0B8A-DDE44E12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4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0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4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9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8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7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2BA5-9962-C00F-5448-5CB86817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EE679-1DBB-7936-40BB-CD4413AC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FFF54-F3F9-677E-1B53-F6D26203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023A6-D926-7035-76F8-52A6F31F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5E2FB-5EC4-EE03-248A-31E908F5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A6C5-3EBB-8263-4240-7C5BF032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1467-29CA-7E50-E3EB-10EF2E906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8E02D-EB7B-8F9B-B193-2DC1ACE3D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B8544-DC8E-6B9A-4E19-1635E849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A5993-0D06-42F1-59C6-A4E7504F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D09F5-5198-F34A-CBD9-ACBA672C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5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50D5-8895-C1EA-1C60-5FA45B88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54F31-8113-82AA-FEE3-1AFBEA32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1FD56-C05C-275C-FC20-3036AF7E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9A92B-30E0-F643-A15B-9A3A14DC6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4B928-4D68-5767-B358-C6CAB3493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A8DB5-12D6-3578-070A-CBEB5A30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22DCE-F8B2-9208-BCBD-6A2E817D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AE0C4-FD3B-3F26-9C87-EF17A1B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1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F76C5-36D5-0470-90BD-1F00A3FE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3A5A7-3E21-37FE-153F-2E6EB780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4AD6-B94E-272D-CACE-AF6FC086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09A09-1E0F-D2BF-1F29-1195F0C3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53ACF-C37B-13A2-95A0-AA1281E0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91D98-7739-3BDE-4227-BD13510A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E175B-4794-6871-4A6F-B6DE333A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0A60-4E97-356C-5EC3-29903F9B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E60E-548F-3D8C-214C-04BA4025D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C0A19-8A84-D3DB-BCB7-BA6FF17E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CCF35-FB84-59B2-C829-EA382510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248CA-363D-1A92-3707-E72103F5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7D096-E6DC-BA95-27C0-B64FF139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9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D0A-CDD7-E3D8-42CA-AB845452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F4F17-0979-8503-8880-3E90AA199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28422-2F22-7638-DB74-F98B7F929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D9594-F3F4-76AF-3323-021B35CA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130DA-10EB-5900-CB9D-2823ED43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05AA5-7F70-560C-5471-A324C9E4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3D174-A4E1-6925-C162-715FABE4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1F2AE-7513-4E13-A029-CE1014C9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B8B4-EBF5-3919-6810-6B0BF2595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7AE3-C239-38C9-5355-F6C92FF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F44A4-5A66-7AC0-5AFD-81F855A19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8DE1C9-4324-4223-A4C0-5E50679C4327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F8BFC5-0009-4C1F-9632-035A41DE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about:blan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angsarap.net/2020/12/28/chicken-fettuccine-alfred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E48732-EF40-CCDB-37FC-A4F36887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162" y="4017759"/>
            <a:ext cx="5560217" cy="1155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dirty="0"/>
              <a:t>Go Lions!!!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EF3E1F0C-BCD9-491F-A435-D4A48FB43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81B2B9-96DF-8ACC-9108-85980F418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3035481" y="1459490"/>
            <a:ext cx="5381898" cy="14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5" y="2098636"/>
            <a:ext cx="7286345" cy="23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8" y="857250"/>
            <a:ext cx="68697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8" y="857250"/>
            <a:ext cx="68697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85725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8" y="857250"/>
            <a:ext cx="68697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877266-CF0F-D0A9-EC48-445B2EAD8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582" b="14807"/>
          <a:stretch/>
        </p:blipFill>
        <p:spPr>
          <a:xfrm>
            <a:off x="2708" y="857253"/>
            <a:ext cx="9141292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FAAAC8-3633-B5C2-01CD-3B583B33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2603501"/>
            <a:ext cx="5143500" cy="3247208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  <a:highlight>
                  <a:srgbClr val="008000"/>
                </a:highlight>
              </a:rPr>
              <a:t>50/50 DRAWING</a:t>
            </a:r>
            <a:br>
              <a:rPr lang="en-US" sz="4800" dirty="0">
                <a:solidFill>
                  <a:schemeClr val="bg1"/>
                </a:solidFill>
                <a:highlight>
                  <a:srgbClr val="008000"/>
                </a:highlight>
              </a:rPr>
            </a:br>
            <a:r>
              <a:rPr lang="en-US" sz="4800" cap="all" dirty="0">
                <a:solidFill>
                  <a:schemeClr val="bg1"/>
                </a:solidFill>
                <a:highlight>
                  <a:srgbClr val="008000"/>
                </a:highlight>
              </a:rPr>
              <a:t>And the winner is …..?</a:t>
            </a:r>
            <a:r>
              <a:rPr lang="en-US" sz="4800" cap="all" dirty="0">
                <a:solidFill>
                  <a:schemeClr val="bg1"/>
                </a:solidFill>
              </a:rPr>
              <a:t/>
            </a:r>
            <a:br>
              <a:rPr lang="en-US" sz="4800" cap="all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00B04-5E41-8DE9-30A5-310C3467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1" y="3558779"/>
            <a:ext cx="5143499" cy="7147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 algn="ctr">
              <a:buNone/>
            </a:pPr>
            <a:endParaRPr lang="en-US" cap="all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76AC5-5142-ADBA-62B8-482114AEFE9A}"/>
              </a:ext>
            </a:extLst>
          </p:cNvPr>
          <p:cNvSpPr txBox="1"/>
          <p:nvPr/>
        </p:nvSpPr>
        <p:spPr>
          <a:xfrm>
            <a:off x="7184809" y="5850709"/>
            <a:ext cx="1959191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s://sunlightfoundation.com/2014/07/17/no-less-disclosure-will-not-reduce-dark-money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403EA4-7EEC-3B50-8EFB-F18A14340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257" y="1339850"/>
            <a:ext cx="490775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white and blue flag&#10;&#10;Description automatically generated with medium confidence">
            <a:extLst>
              <a:ext uri="{FF2B5EF4-FFF2-40B4-BE49-F238E27FC236}">
                <a16:creationId xmlns:a16="http://schemas.microsoft.com/office/drawing/2014/main" id="{932548B4-B87C-FA9E-946E-29224A6A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7161" y="786117"/>
            <a:ext cx="7929678" cy="4956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92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42B7-1B39-5A4D-A816-529C38A8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28074"/>
            <a:ext cx="7306739" cy="2066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Welcome</a:t>
            </a:r>
            <a:br>
              <a:rPr lang="en-US" sz="4400" dirty="0"/>
            </a:br>
            <a:r>
              <a:rPr lang="en-US" sz="4400" dirty="0"/>
              <a:t> to </a:t>
            </a:r>
            <a:br>
              <a:rPr lang="en-US" sz="4400" dirty="0"/>
            </a:br>
            <a:r>
              <a:rPr lang="en-US" sz="4400" dirty="0"/>
              <a:t>Rotary!</a:t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2BF419B2-9A41-11D8-F8F6-9B0096BCF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618582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55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2229" y="1"/>
            <a:ext cx="3341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08B8F-96A3-5249-18B8-B2B307BC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544" y="1074392"/>
            <a:ext cx="1832574" cy="43779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Lunch signup</a:t>
            </a: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774075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57000" y="0"/>
            <a:ext cx="1827609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D43C7-92B7-1C28-3E75-0A1EF1CE6AFF}"/>
              </a:ext>
            </a:extLst>
          </p:cNvPr>
          <p:cNvSpPr>
            <a:spLocks/>
          </p:cNvSpPr>
          <p:nvPr/>
        </p:nvSpPr>
        <p:spPr>
          <a:xfrm>
            <a:off x="554159" y="2459281"/>
            <a:ext cx="2351518" cy="180388"/>
          </a:xfrm>
          <a:prstGeom prst="rect">
            <a:avLst/>
          </a:prstGeom>
        </p:spPr>
        <p:txBody>
          <a:bodyPr/>
          <a:lstStyle/>
          <a:p>
            <a:pPr defTabSz="283464">
              <a:spcAft>
                <a:spcPts val="600"/>
              </a:spcAft>
            </a:pPr>
            <a:r>
              <a:rPr lang="en-US" sz="11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A5CED-4CA5-A158-357D-ACB2D11DB58B}"/>
              </a:ext>
            </a:extLst>
          </p:cNvPr>
          <p:cNvSpPr>
            <a:spLocks/>
          </p:cNvSpPr>
          <p:nvPr/>
        </p:nvSpPr>
        <p:spPr>
          <a:xfrm>
            <a:off x="358178" y="1144240"/>
            <a:ext cx="3143776" cy="19304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83464">
              <a:spcAft>
                <a:spcPts val="600"/>
              </a:spcAft>
            </a:pPr>
            <a:r>
              <a:rPr lang="en-US" sz="2000" dirty="0"/>
              <a:t>Sign up is important</a:t>
            </a:r>
          </a:p>
          <a:p>
            <a:pPr defTabSz="283464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 you can’t sign up electronically, call or email Marie</a:t>
            </a:r>
          </a:p>
          <a:p>
            <a:pPr defTabSz="283464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734-453-6879 x4</a:t>
            </a:r>
          </a:p>
          <a:p>
            <a:pPr defTabSz="283464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Marie.morrow@pcuw.org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35759-DF64-B4C3-27C3-9772DE1ABABE}"/>
              </a:ext>
            </a:extLst>
          </p:cNvPr>
          <p:cNvSpPr>
            <a:spLocks/>
          </p:cNvSpPr>
          <p:nvPr/>
        </p:nvSpPr>
        <p:spPr>
          <a:xfrm>
            <a:off x="3523079" y="2278892"/>
            <a:ext cx="2356535" cy="360777"/>
          </a:xfrm>
          <a:prstGeom prst="rect">
            <a:avLst/>
          </a:prstGeom>
        </p:spPr>
        <p:txBody>
          <a:bodyPr/>
          <a:lstStyle/>
          <a:p>
            <a:pPr defTabSz="283464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69399-5DEC-E988-BCA6-D51374C50168}"/>
              </a:ext>
            </a:extLst>
          </p:cNvPr>
          <p:cNvSpPr>
            <a:spLocks/>
          </p:cNvSpPr>
          <p:nvPr/>
        </p:nvSpPr>
        <p:spPr>
          <a:xfrm>
            <a:off x="2115437" y="3586869"/>
            <a:ext cx="3438658" cy="16056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defTabSz="283464">
              <a:spcAft>
                <a:spcPts val="600"/>
              </a:spcAft>
            </a:pPr>
            <a:r>
              <a:rPr lang="en-US" sz="8000" dirty="0"/>
              <a:t>Salad Options</a:t>
            </a:r>
          </a:p>
          <a:p>
            <a:pPr defTabSz="283464"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Maurice Salad</a:t>
            </a:r>
          </a:p>
          <a:p>
            <a:pPr defTabSz="283464"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Caesar with or w/o chicken</a:t>
            </a:r>
          </a:p>
          <a:p>
            <a:pPr defTabSz="283464"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Greek with or w/o chicken</a:t>
            </a:r>
          </a:p>
          <a:p>
            <a:pPr defTabSz="283464"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Spinach with or w/o chicken</a:t>
            </a:r>
          </a:p>
          <a:p>
            <a:pPr defTabSz="283464">
              <a:spcAft>
                <a:spcPts val="600"/>
              </a:spcAft>
            </a:pPr>
            <a:r>
              <a:rPr lang="en-US" sz="8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Mediterranean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3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te of pasta with meat and a fork&#10;&#10;Description automatically generated">
            <a:extLst>
              <a:ext uri="{FF2B5EF4-FFF2-40B4-BE49-F238E27FC236}">
                <a16:creationId xmlns:a16="http://schemas.microsoft.com/office/drawing/2014/main" id="{2592F70C-3D31-B635-22C6-F5BDD68F1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4493" r="36824" b="-1"/>
          <a:stretch/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3DB9FC-9CB0-6D28-F1E7-61658D7E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/>
              <a:t>It’s Lunch Time</a:t>
            </a:r>
            <a:br>
              <a:rPr lang="en-US" sz="2500"/>
            </a:br>
            <a:r>
              <a:rPr lang="en-US" sz="2500"/>
              <a:t/>
            </a:r>
            <a:br>
              <a:rPr lang="en-US" sz="2500"/>
            </a:br>
            <a:r>
              <a:rPr lang="en-US" sz="2500"/>
              <a:t>Chicken Fettuccine Alfredo</a:t>
            </a:r>
            <a:br>
              <a:rPr lang="en-US" sz="2500"/>
            </a:br>
            <a:endParaRPr lang="en-U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4D2F-3656-1779-ED99-499E08A0D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/>
          </a:p>
          <a:p>
            <a:r>
              <a:rPr lang="en-US" sz="1700"/>
              <a:t>Please invite our guests to go first</a:t>
            </a:r>
          </a:p>
          <a:p>
            <a:r>
              <a:rPr lang="en-US" sz="1700"/>
              <a:t>Meeting will resume in about 20 minutes</a:t>
            </a:r>
          </a:p>
          <a:p>
            <a:endParaRPr lang="en-US" sz="1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997FC-133C-49A9-B659-BB65C5439FD3}"/>
              </a:ext>
            </a:extLst>
          </p:cNvPr>
          <p:cNvSpPr txBox="1"/>
          <p:nvPr/>
        </p:nvSpPr>
        <p:spPr>
          <a:xfrm>
            <a:off x="6614141" y="6657945"/>
            <a:ext cx="25298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angsarap.net/2020/12/28/chicken-fettuccine-alfredo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5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thday cake with lit colorful candles">
            <a:extLst>
              <a:ext uri="{FF2B5EF4-FFF2-40B4-BE49-F238E27FC236}">
                <a16:creationId xmlns:a16="http://schemas.microsoft.com/office/drawing/2014/main" id="{439BA6EC-4260-FD5D-81F4-581F0E884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4" r="29563" b="1"/>
          <a:stretch/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0524EB-DC08-F532-CA04-EA872A9B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January Birthdays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38D3-2AFD-F650-0403-10575ED1F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Nancy Baldwin			3rd</a:t>
            </a:r>
          </a:p>
          <a:p>
            <a:pPr marL="0" indent="0">
              <a:buNone/>
            </a:pPr>
            <a:r>
              <a:rPr lang="en-US" sz="1700" dirty="0"/>
              <a:t>Don Soenen			 4th</a:t>
            </a:r>
          </a:p>
          <a:p>
            <a:pPr marL="0" indent="0">
              <a:buNone/>
            </a:pPr>
            <a:r>
              <a:rPr lang="en-US" sz="1700"/>
              <a:t>Win Schrader</a:t>
            </a:r>
            <a:r>
              <a:rPr lang="en-US" sz="1700" dirty="0"/>
              <a:t>			10th</a:t>
            </a:r>
          </a:p>
          <a:p>
            <a:pPr marL="0" indent="0">
              <a:buNone/>
            </a:pPr>
            <a:r>
              <a:rPr lang="en-US" sz="1700" dirty="0"/>
              <a:t>Jeff Horton 			17th</a:t>
            </a:r>
          </a:p>
          <a:p>
            <a:pPr marL="0" indent="0">
              <a:buNone/>
            </a:pPr>
            <a:r>
              <a:rPr lang="en-US" sz="1700" dirty="0"/>
              <a:t>Denise King			21st</a:t>
            </a:r>
          </a:p>
          <a:p>
            <a:pPr marL="0" indent="0">
              <a:buNone/>
            </a:pPr>
            <a:r>
              <a:rPr lang="en-US" sz="1700" dirty="0"/>
              <a:t>Julie Howell-Romein 	28th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4920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6E7A5E6-5ADF-22B9-1933-FD8AFDAA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814" y="1348509"/>
            <a:ext cx="3897140" cy="22552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/>
              <a:t>February 23</a:t>
            </a:r>
            <a:r>
              <a:rPr lang="en-US" sz="2000" baseline="30000" dirty="0"/>
              <a:t>rd</a:t>
            </a:r>
            <a:r>
              <a:rPr lang="en-US" sz="2000" dirty="0"/>
              <a:t> – The Sun Never Sets on Rotary Meeting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March 9</a:t>
            </a:r>
            <a:r>
              <a:rPr lang="en-US" sz="2000" baseline="30000" dirty="0"/>
              <a:t>th</a:t>
            </a:r>
            <a:r>
              <a:rPr lang="en-US" sz="2000" dirty="0"/>
              <a:t> – Rotary Exhibit at the Museum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July 4</a:t>
            </a:r>
            <a:r>
              <a:rPr lang="en-US" sz="2000" baseline="30000" dirty="0"/>
              <a:t>th</a:t>
            </a:r>
            <a:r>
              <a:rPr lang="en-US" sz="2000" dirty="0"/>
              <a:t> - Parade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894BA-203B-7E14-52DC-D9E49541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679" y="3996267"/>
            <a:ext cx="3397983" cy="11391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r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/>
              <a:t>Upcoming Dates</a:t>
            </a:r>
          </a:p>
        </p:txBody>
      </p:sp>
      <p:pic>
        <p:nvPicPr>
          <p:cNvPr id="7" name="Picture 6" descr="Calendar">
            <a:extLst>
              <a:ext uri="{FF2B5EF4-FFF2-40B4-BE49-F238E27FC236}">
                <a16:creationId xmlns:a16="http://schemas.microsoft.com/office/drawing/2014/main" id="{6D474FD0-D980-D324-DC04-F0E1212B5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7" r="33196" b="-1"/>
          <a:stretch/>
        </p:blipFill>
        <p:spPr>
          <a:xfrm>
            <a:off x="6095998" y="10"/>
            <a:ext cx="3048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F8D5C46-63E5-40C5-A208-4B2189FA1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A42B4ED-376E-46C3-8BB2-EAFC660D11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4E0795D-42C3-4DFD-AEB0-286A1CF14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2ACED1B-99D0-4C14-B63B-963889DCD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C5D324F-33A3-4C66-BFE5-1742CA4E59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C572FC8-A465-4BA3-BA4D-2EC538C042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6CC2B15-8E3B-4CFF-99E4-5B4E4D8CF9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47C4A9-903B-AD93-F47C-02C31619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685800"/>
            <a:ext cx="3209196" cy="1752599"/>
          </a:xfrm>
        </p:spPr>
        <p:txBody>
          <a:bodyPr>
            <a:normAutofit fontScale="90000"/>
          </a:bodyPr>
          <a:lstStyle/>
          <a:p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63A60C88-7443-4827-9241-5019758CB4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D8C2D-D8C1-26B9-E3BB-ED113AAB5F72}"/>
              </a:ext>
            </a:extLst>
          </p:cNvPr>
          <p:cNvSpPr txBox="1"/>
          <p:nvPr/>
        </p:nvSpPr>
        <p:spPr>
          <a:xfrm>
            <a:off x="1200879" y="2296210"/>
            <a:ext cx="32834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Wayne County Executive</a:t>
            </a:r>
          </a:p>
          <a:p>
            <a:endParaRPr lang="en-US" sz="4000" dirty="0"/>
          </a:p>
          <a:p>
            <a:r>
              <a:rPr lang="en-US" sz="4000" dirty="0"/>
              <a:t>Warren Evans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382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7C4A9-903B-AD93-F47C-02C31619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306" y="648930"/>
            <a:ext cx="259596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D8C2D-D8C1-26B9-E3BB-ED113AAB5F72}"/>
              </a:ext>
            </a:extLst>
          </p:cNvPr>
          <p:cNvSpPr txBox="1"/>
          <p:nvPr/>
        </p:nvSpPr>
        <p:spPr>
          <a:xfrm>
            <a:off x="6031306" y="1403928"/>
            <a:ext cx="2595961" cy="4479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dirty="0"/>
              <a:t>Plymouth Historical Museum Executive Director</a:t>
            </a:r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3200" dirty="0"/>
          </a:p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dirty="0"/>
              <a:t>Liz Kerstens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5036" y="-4763"/>
            <a:ext cx="3761187" cy="6862763"/>
            <a:chOff x="2928938" y="-4763"/>
            <a:chExt cx="5014912" cy="6862763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19" y="648931"/>
            <a:ext cx="514082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in front of a museum">
            <a:extLst>
              <a:ext uri="{FF2B5EF4-FFF2-40B4-BE49-F238E27FC236}">
                <a16:creationId xmlns:a16="http://schemas.microsoft.com/office/drawing/2014/main" id="{E9CBC229-6F46-A9B0-4973-5280FC2D4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62" y="1542833"/>
            <a:ext cx="4652084" cy="34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27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45728</TotalTime>
  <Words>116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Custom Design</vt:lpstr>
      <vt:lpstr>Parallax</vt:lpstr>
      <vt:lpstr>Go Lions!!!</vt:lpstr>
      <vt:lpstr>PowerPoint Presentation</vt:lpstr>
      <vt:lpstr> Welcome  to  Rotary! </vt:lpstr>
      <vt:lpstr>Lunch signup</vt:lpstr>
      <vt:lpstr>It’s Lunch Time  Chicken Fettuccine Alfredo </vt:lpstr>
      <vt:lpstr> January Birthdays</vt:lpstr>
      <vt:lpstr>February 23rd – The Sun Never Sets on Rotary Meeting  March 9th – Rotary Exhibit at the Museum  July 4th - Parade</vt:lpstr>
      <vt:lpstr>    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50/50 DRAWING And the winner is …..?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of Plymouth</dc:title>
  <dc:creator>Penny Joy</dc:creator>
  <cp:lastModifiedBy>RCP</cp:lastModifiedBy>
  <cp:revision>89</cp:revision>
  <dcterms:created xsi:type="dcterms:W3CDTF">2022-07-13T20:00:47Z</dcterms:created>
  <dcterms:modified xsi:type="dcterms:W3CDTF">2024-01-19T17:03:22Z</dcterms:modified>
</cp:coreProperties>
</file>